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0" y="-2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08E0-E5A0-48CC-890C-A0487C8A2698}" type="datetimeFigureOut">
              <a:rPr lang="en-US" smtClean="0"/>
              <a:t>9/29/2011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C97C50-2EB1-4F0D-A90B-BA1CDBE835BD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08E0-E5A0-48CC-890C-A0487C8A2698}" type="datetimeFigureOut">
              <a:rPr lang="en-US" smtClean="0"/>
              <a:t>9/29/2011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97C50-2EB1-4F0D-A90B-BA1CDBE835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08E0-E5A0-48CC-890C-A0487C8A2698}" type="datetimeFigureOut">
              <a:rPr lang="en-US" smtClean="0"/>
              <a:t>9/29/2011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97C50-2EB1-4F0D-A90B-BA1CDBE835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08E0-E5A0-48CC-890C-A0487C8A2698}" type="datetimeFigureOut">
              <a:rPr lang="en-US" smtClean="0"/>
              <a:t>9/29/2011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C97C50-2EB1-4F0D-A90B-BA1CDBE835BD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08E0-E5A0-48CC-890C-A0487C8A2698}" type="datetimeFigureOut">
              <a:rPr lang="en-US" smtClean="0"/>
              <a:t>9/29/2011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C97C50-2EB1-4F0D-A90B-BA1CDBE835BD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08E0-E5A0-48CC-890C-A0487C8A2698}" type="datetimeFigureOut">
              <a:rPr lang="en-US" smtClean="0"/>
              <a:t>9/29/2011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C97C50-2EB1-4F0D-A90B-BA1CDBE835B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08E0-E5A0-48CC-890C-A0487C8A2698}" type="datetimeFigureOut">
              <a:rPr lang="en-US" smtClean="0"/>
              <a:t>9/29/2011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C97C50-2EB1-4F0D-A90B-BA1CDBE835BD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08E0-E5A0-48CC-890C-A0487C8A2698}" type="datetimeFigureOut">
              <a:rPr lang="en-US" smtClean="0"/>
              <a:t>9/29/2011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C97C50-2EB1-4F0D-A90B-BA1CDBE835B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08E0-E5A0-48CC-890C-A0487C8A2698}" type="datetimeFigureOut">
              <a:rPr lang="en-US" smtClean="0"/>
              <a:t>9/29/2011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C97C50-2EB1-4F0D-A90B-BA1CDBE835B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08E0-E5A0-48CC-890C-A0487C8A2698}" type="datetimeFigureOut">
              <a:rPr lang="en-US" smtClean="0"/>
              <a:t>9/29/2011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C97C50-2EB1-4F0D-A90B-BA1CDBE835BD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08E0-E5A0-48CC-890C-A0487C8A2698}" type="datetimeFigureOut">
              <a:rPr lang="en-US" smtClean="0"/>
              <a:t>9/29/2011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C97C50-2EB1-4F0D-A90B-BA1CDBE835BD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8F0808E0-E5A0-48CC-890C-A0487C8A2698}" type="datetimeFigureOut">
              <a:rPr lang="en-US" smtClean="0"/>
              <a:t>9/29/2011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89C97C50-2EB1-4F0D-A90B-BA1CDBE835BD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Haiku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Ms. Campbell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943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381000"/>
            <a:ext cx="3657600" cy="1630363"/>
          </a:xfrm>
        </p:spPr>
        <p:txBody>
          <a:bodyPr>
            <a:normAutofit fontScale="90000"/>
          </a:bodyPr>
          <a:lstStyle/>
          <a:p>
            <a:r>
              <a:rPr lang="en-US" sz="5400" b="1"/>
              <a:t>Haiku Poetry</a:t>
            </a:r>
          </a:p>
        </p:txBody>
      </p:sp>
      <p:sp>
        <p:nvSpPr>
          <p:cNvPr id="24587" name="Rectangle 11"/>
          <p:cNvSpPr>
            <a:spLocks noGrp="1" noChangeArrowheads="1"/>
          </p:cNvSpPr>
          <p:nvPr>
            <p:ph sz="quarter" idx="13"/>
          </p:nvPr>
        </p:nvSpPr>
        <p:spPr>
          <a:xfrm>
            <a:off x="4114800" y="457200"/>
            <a:ext cx="4800600" cy="5943600"/>
          </a:xfrm>
        </p:spPr>
        <p:txBody>
          <a:bodyPr>
            <a:normAutofit/>
          </a:bodyPr>
          <a:lstStyle/>
          <a:p>
            <a:r>
              <a:rPr lang="en-US" dirty="0"/>
              <a:t>A Japanese form of poetry made up of three lines:</a:t>
            </a:r>
          </a:p>
          <a:p>
            <a:pPr lvl="1"/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line = 5 syllables</a:t>
            </a:r>
          </a:p>
          <a:p>
            <a:pPr lvl="1"/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line = 7 syllables</a:t>
            </a:r>
          </a:p>
          <a:p>
            <a:pPr lvl="1"/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line = 5 syllables</a:t>
            </a:r>
          </a:p>
          <a:p>
            <a:endParaRPr lang="en-US" dirty="0"/>
          </a:p>
          <a:p>
            <a:r>
              <a:rPr lang="en-US" dirty="0"/>
              <a:t>Three main characteristics of Haiku Poetry:</a:t>
            </a:r>
          </a:p>
          <a:p>
            <a:pPr lvl="1"/>
            <a:r>
              <a:rPr lang="en-US" dirty="0"/>
              <a:t>Subject is almost always a reflection on nature</a:t>
            </a:r>
          </a:p>
          <a:p>
            <a:pPr lvl="1"/>
            <a:r>
              <a:rPr lang="en-US" dirty="0"/>
              <a:t>Usually Present tense</a:t>
            </a:r>
          </a:p>
          <a:p>
            <a:pPr lvl="1"/>
            <a:r>
              <a:rPr lang="en-US" dirty="0"/>
              <a:t>Direct or indirect reference to a season of the year</a:t>
            </a:r>
          </a:p>
        </p:txBody>
      </p:sp>
      <p:pic>
        <p:nvPicPr>
          <p:cNvPr id="24585" name="Picture 9" descr="189025_10150120573394911_509454910_6264756_1272557_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057400"/>
            <a:ext cx="3581400" cy="402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381000" y="6172200"/>
            <a:ext cx="3581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Mr. Brown loves Haiku!</a:t>
            </a:r>
          </a:p>
        </p:txBody>
      </p:sp>
    </p:spTree>
    <p:extLst>
      <p:ext uri="{BB962C8B-B14F-4D97-AF65-F5344CB8AC3E}">
        <p14:creationId xmlns:p14="http://schemas.microsoft.com/office/powerpoint/2010/main" val="2147953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3" name="Picture 7" descr="Jennifer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04800"/>
            <a:ext cx="8001000" cy="622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107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 descr="189466_10150111567116121_519756120_6640025_1498289_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33400"/>
            <a:ext cx="845820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457200" y="760413"/>
            <a:ext cx="312420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black and white tree</a:t>
            </a:r>
            <a:b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stark and barren on a plain</a:t>
            </a:r>
            <a:b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nothing else for miles 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914400" y="2133600"/>
            <a:ext cx="34290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reaching to the sky</a:t>
            </a:r>
            <a:b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branches strain, never attain </a:t>
            </a:r>
            <a:b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swaying contently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457200" y="3656013"/>
            <a:ext cx="312420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lonesome dark tree</a:t>
            </a:r>
            <a:b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clouds drifting by uncaring</a:t>
            </a:r>
            <a:b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are they not friends </a:t>
            </a: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1143000" y="4953000"/>
            <a:ext cx="34671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Simba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my sweet son</a:t>
            </a:r>
            <a:b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 day all this will be yours</a:t>
            </a:r>
            <a:b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circle of life</a:t>
            </a:r>
          </a:p>
        </p:txBody>
      </p:sp>
    </p:spTree>
    <p:extLst>
      <p:ext uri="{BB962C8B-B14F-4D97-AF65-F5344CB8AC3E}">
        <p14:creationId xmlns:p14="http://schemas.microsoft.com/office/powerpoint/2010/main" val="3058454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76400" y="1143000"/>
            <a:ext cx="3048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a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1905000"/>
            <a:ext cx="6096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the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3390" y="1872734"/>
            <a:ext cx="47781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if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2138" y="1143000"/>
            <a:ext cx="6096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but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1400" y="2057400"/>
            <a:ext cx="6096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rain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71800" y="3429000"/>
            <a:ext cx="6096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tree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62200" y="2426732"/>
            <a:ext cx="7620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snow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64239" y="1007052"/>
            <a:ext cx="6096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sun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34000" y="1191718"/>
            <a:ext cx="6096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red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43600" y="2796064"/>
            <a:ext cx="7620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blue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2000" y="4800600"/>
            <a:ext cx="10668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spring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86986" y="4431268"/>
            <a:ext cx="894413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winter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24400" y="4450006"/>
            <a:ext cx="10668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summer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33606" y="2057400"/>
            <a:ext cx="1381593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umbrella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2000" y="3244334"/>
            <a:ext cx="10668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penguin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38596" y="381000"/>
            <a:ext cx="833203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birch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00992" y="554423"/>
            <a:ext cx="828207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grass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05600" y="554423"/>
            <a:ext cx="14478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yesterday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90599" y="4061936"/>
            <a:ext cx="873177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black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82185" y="5004004"/>
            <a:ext cx="986853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white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05494" y="3108386"/>
            <a:ext cx="718905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stark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64946" y="1938728"/>
            <a:ext cx="1426253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tomorrow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624402" y="3511446"/>
            <a:ext cx="80509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how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22387" y="5943600"/>
            <a:ext cx="6096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was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19399" y="5777672"/>
            <a:ext cx="761999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your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68515" y="5457058"/>
            <a:ext cx="6096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285998" y="1588134"/>
            <a:ext cx="6096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told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78072" y="3429000"/>
            <a:ext cx="6096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you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83115" y="4800600"/>
            <a:ext cx="147028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refrigerator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334000" y="5414161"/>
            <a:ext cx="154055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cupboards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69752" y="1191718"/>
            <a:ext cx="120264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moving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863715" y="3962400"/>
            <a:ext cx="9144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yellow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29653" y="414728"/>
            <a:ext cx="1029324" cy="369332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autumn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848601" y="2430480"/>
            <a:ext cx="457199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‘s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27977" y="2600155"/>
            <a:ext cx="457823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in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315198" y="5656289"/>
            <a:ext cx="114300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mindful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122294" y="6038937"/>
            <a:ext cx="121170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reflection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4800" y="5457058"/>
            <a:ext cx="9906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waiting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39001" y="2942458"/>
            <a:ext cx="6096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the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79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1"/>
          <p:cNvSpPr txBox="1">
            <a:spLocks noChangeArrowheads="1"/>
          </p:cNvSpPr>
          <p:nvPr/>
        </p:nvSpPr>
        <p:spPr>
          <a:xfrm>
            <a:off x="1143000" y="457200"/>
            <a:ext cx="6858000" cy="2438400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 algn="ctr">
              <a:buNone/>
            </a:pPr>
            <a:r>
              <a:rPr lang="en-US" sz="3600" dirty="0" smtClean="0"/>
              <a:t>Haiku Walk</a:t>
            </a:r>
          </a:p>
          <a:p>
            <a:pPr lvl="1" algn="ctr"/>
            <a:r>
              <a:rPr lang="en-US" dirty="0" smtClean="0"/>
              <a:t>Write haikus inspired by what you see outside</a:t>
            </a:r>
          </a:p>
          <a:p>
            <a:pPr lvl="1" algn="ctr"/>
            <a:r>
              <a:rPr lang="en-US" dirty="0" smtClean="0"/>
              <a:t>Take photos of your inspiration</a:t>
            </a:r>
          </a:p>
          <a:p>
            <a:pPr lvl="1" algn="ctr"/>
            <a:endParaRPr lang="en-US" dirty="0"/>
          </a:p>
          <a:p>
            <a:pPr lvl="1" algn="ctr"/>
            <a:r>
              <a:rPr lang="en-US" dirty="0" smtClean="0"/>
              <a:t>You must have a MINIMUM of 5 haikus with pictures in your final Poetry Book – use your time effectively!</a:t>
            </a:r>
          </a:p>
          <a:p>
            <a:pPr algn="ctr"/>
            <a:endParaRPr lang="en-US" dirty="0" smtClean="0"/>
          </a:p>
        </p:txBody>
      </p:sp>
      <p:pic>
        <p:nvPicPr>
          <p:cNvPr id="1026" name="Picture 2" descr="C:\Documents and Settings\Kim\My Documents\Past files\My Pictures\Summer 2011\Tour de BC\Summer 2011 1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895600"/>
            <a:ext cx="3429000" cy="2571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800" y="56388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rolling fields, bathed in</a:t>
            </a:r>
          </a:p>
          <a:p>
            <a:pPr algn="ctr"/>
            <a:r>
              <a:rPr lang="en-US" dirty="0" smtClean="0"/>
              <a:t>the last of summer’s sunlight</a:t>
            </a:r>
          </a:p>
          <a:p>
            <a:pPr algn="ctr"/>
            <a:r>
              <a:rPr lang="en-US" dirty="0" smtClean="0"/>
              <a:t>before the snow flies</a:t>
            </a:r>
          </a:p>
        </p:txBody>
      </p:sp>
      <p:pic>
        <p:nvPicPr>
          <p:cNvPr id="1027" name="Picture 3" descr="C:\Documents and Settings\Kim\My Documents\Past files\My Pictures\Summer 2011\Tour de BC\Summer 2011 5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917" y="2887586"/>
            <a:ext cx="3465283" cy="2598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029200" y="56388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 silent witness</a:t>
            </a:r>
          </a:p>
          <a:p>
            <a:pPr algn="ctr"/>
            <a:r>
              <a:rPr lang="en-US" dirty="0" smtClean="0"/>
              <a:t>carpeting the forest floor</a:t>
            </a:r>
          </a:p>
          <a:p>
            <a:pPr algn="ctr"/>
            <a:r>
              <a:rPr lang="en-US" dirty="0" smtClean="0"/>
              <a:t>season by season</a:t>
            </a:r>
          </a:p>
        </p:txBody>
      </p:sp>
    </p:spTree>
    <p:extLst>
      <p:ext uri="{BB962C8B-B14F-4D97-AF65-F5344CB8AC3E}">
        <p14:creationId xmlns:p14="http://schemas.microsoft.com/office/powerpoint/2010/main" val="377955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140</TotalTime>
  <Words>184</Words>
  <Application>Microsoft Office PowerPoint</Application>
  <PresentationFormat>On-screen Show (4:3)</PresentationFormat>
  <Paragraphs>67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Elemental</vt:lpstr>
      <vt:lpstr>Haiku</vt:lpstr>
      <vt:lpstr>Haiku Poetry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 </dc:creator>
  <cp:lastModifiedBy> </cp:lastModifiedBy>
  <cp:revision>7</cp:revision>
  <dcterms:created xsi:type="dcterms:W3CDTF">2011-09-29T14:40:25Z</dcterms:created>
  <dcterms:modified xsi:type="dcterms:W3CDTF">2011-09-29T17:00:56Z</dcterms:modified>
</cp:coreProperties>
</file>